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66FF66"/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5F42-D913-4A21-8B9D-EB25DF88FBAA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CFC3-D697-4F70-BF5D-AEF493A9B9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5F42-D913-4A21-8B9D-EB25DF88FBAA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CFC3-D697-4F70-BF5D-AEF493A9B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5F42-D913-4A21-8B9D-EB25DF88FBAA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CFC3-D697-4F70-BF5D-AEF493A9B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5F42-D913-4A21-8B9D-EB25DF88FBAA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CFC3-D697-4F70-BF5D-AEF493A9B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5F42-D913-4A21-8B9D-EB25DF88FBAA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4A6CFC3-D697-4F70-BF5D-AEF493A9B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5F42-D913-4A21-8B9D-EB25DF88FBAA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CFC3-D697-4F70-BF5D-AEF493A9B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5F42-D913-4A21-8B9D-EB25DF88FBAA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CFC3-D697-4F70-BF5D-AEF493A9B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5F42-D913-4A21-8B9D-EB25DF88FBAA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CFC3-D697-4F70-BF5D-AEF493A9B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5F42-D913-4A21-8B9D-EB25DF88FBAA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CFC3-D697-4F70-BF5D-AEF493A9B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5F42-D913-4A21-8B9D-EB25DF88FBAA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CFC3-D697-4F70-BF5D-AEF493A9B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5F42-D913-4A21-8B9D-EB25DF88FBAA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CFC3-D697-4F70-BF5D-AEF493A9B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accent6">
                <a:lumMod val="75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CA95F42-D913-4A21-8B9D-EB25DF88FBAA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4A6CFC3-D697-4F70-BF5D-AEF493A9B9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utahmediadirectory.com/powerpoint_templates/grunge_ppt_background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HENNEALE000\Local%20Settings\Temporary%20Internet%20Files\Content.IE5\7ZWP154C\MSj00750560000%5b1%5d.wa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astrosun2.astro.cornell.edu/academics/courses/astro6570/plane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-2362200" y="0"/>
            <a:ext cx="11506200" cy="885117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2133600"/>
            <a:ext cx="7772400" cy="1470025"/>
          </a:xfrm>
        </p:spPr>
        <p:txBody>
          <a:bodyPr/>
          <a:lstStyle/>
          <a:p>
            <a:r>
              <a:rPr lang="en-US" dirty="0" smtClean="0"/>
              <a:t>Uranus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By: </a:t>
            </a:r>
            <a:r>
              <a:rPr lang="en-US" sz="1600" dirty="0" err="1" smtClean="0"/>
              <a:t>Lexi</a:t>
            </a:r>
            <a:r>
              <a:rPr lang="en-US" sz="1600" dirty="0" smtClean="0"/>
              <a:t> </a:t>
            </a:r>
            <a:r>
              <a:rPr lang="en-US" sz="1600" dirty="0" err="1" smtClean="0"/>
              <a:t>Hennen</a:t>
            </a:r>
            <a:endParaRPr lang="en-US" sz="1600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956E-6 C -0.01424 -0.00301 -0.0276 -0.00925 -0.04184 -0.0118 C -0.05729 -0.02036 -0.07465 -0.02359 -0.09115 -0.02776 C -0.09931 -0.03516 -0.09219 -0.02984 -0.10608 -0.03377 C -0.11875 -0.03724 -0.10122 -0.034 -0.11493 -0.03978 C -0.11788 -0.04094 -0.12101 -0.04094 -0.12396 -0.04163 C -0.1434 -0.05065 -0.16563 -0.04464 -0.18507 -0.04371 C -0.19965 -0.04024 -0.21233 -0.03631 -0.22535 -0.02776 C -0.23142 -0.02382 -0.23785 -0.02151 -0.2434 -0.01596 C -0.2474 -0.01203 -0.24896 -0.00671 -0.25226 -0.00185 C -0.2625 0.0141 -0.26667 0.02243 -0.2717 0.04186 C -0.27292 0.05434 -0.27535 0.0666 -0.28212 0.07562 C -0.28611 0.09112 -0.29653 0.10245 -0.30156 0.11725 C -0.30556 0.12881 -0.30764 0.13876 -0.31354 0.14916 C -0.31806 0.16743 -0.32656 0.1827 -0.33142 0.20074 C -0.33698 0.22132 -0.33837 0.24306 -0.34028 0.26457 C -0.33976 0.2752 -0.34028 0.28584 -0.33889 0.29625 C -0.33837 0.30041 -0.33142 0.31799 -0.32986 0.32215 C -0.32153 0.34574 -0.31076 0.37049 -0.29549 0.38783 C -0.28594 0.3987 -0.275 0.41073 -0.26424 0.41951 C -0.25642 0.42599 -0.24757 0.43015 -0.24028 0.43755 C -0.20764 0.47016 -0.16701 0.48843 -0.12847 0.50508 C -0.1026 0.51618 -0.07726 0.52405 -0.05087 0.53284 C -0.04115 0.53607 -0.02101 0.53677 -0.02101 0.53677 C 0.01059 0.53422 0.03802 0.52914 0.06858 0.52497 C 0.19809 0.47964 0.31285 0.38968 0.41788 0.28029 C 0.46701 0.22918 0.51736 0.15356 0.52986 0.06961 C 0.53542 -0.04279 0.51996 -0.11564 0.48646 -0.2167 C 0.4783 -0.24098 0.47049 -0.2729 0.45816 -0.29233 C 0.42743 -0.34043 0.39774 -0.39246 0.35972 -0.43132 C 0.26007 -0.53308 0.14201 -0.59714 0.01632 -0.60639 C -0.01129 -0.60569 -0.04722 -0.61101 -0.07622 -0.59852 C -0.1625 -0.56152 -0.22031 -0.45629 -0.27465 -0.36587 C -0.31424 -0.29996 -0.35052 -0.23266 -0.38368 -0.16097 C -0.38872 -0.1501 -0.39531 -0.14038 -0.4 -0.12928 C -0.41806 -0.08627 -0.43299 -0.04048 -0.44931 0.00393 C -0.46771 0.05434 -0.48733 0.1073 -0.5 0.16119 C -0.50764 0.1931 -0.51563 0.22594 -0.52101 0.25855 C -0.525 0.28307 -0.52674 0.30758 -0.53142 0.3321 C -0.53368 0.37118 -0.53802 0.41003 -0.54028 0.44935 C -0.53976 0.47317 -0.54201 0.49791 -0.53733 0.52104 C -0.52066 0.60245 -0.45625 0.61864 -0.40156 0.62627 C -0.36267 0.62534 -0.32899 0.62812 -0.29254 0.61632 C -0.28333 0.61332 -0.27361 0.611 -0.26424 0.60846 C -0.25781 0.60684 -0.24479 0.60453 -0.24479 0.60453 C -0.21788 0.59181 -0.25382 0.608 -0.22691 0.59852 C -0.22118 0.59643 -0.21597 0.59273 -0.21042 0.59042 C -0.20399 0.58788 -0.20365 0.5895 -0.19705 0.58464 C -0.17865 0.57123 -0.16406 0.54972 -0.14635 0.53492 C -0.13368 0.52451 -0.11892 0.51873 -0.10747 0.50508 C -0.1007 0.49699 -0.09688 0.48936 -0.08958 0.48311 C -0.08611 0.46993 -0.07847 0.45929 -0.07309 0.4475 C -0.06858 0.42784 -0.06493 0.40726 -0.05972 0.38783 C -0.06024 0.38182 -0.05729 0.37257 -0.06129 0.36979 C -0.07153 0.36262 -0.0849 0.36979 -0.09549 0.36378 C -0.10677 0.33533 -0.10208 0.28816 -0.09549 0.25647 C -0.09358 0.24745 -0.0901 0.23496 -0.08663 0.22664 C -0.0849 0.22248 -0.08056 0.21484 -0.08056 0.21484 C -0.0776 0.20189 -0.06615 0.19403 -0.05677 0.19056 C -0.04653 0.18177 -0.04045 0.16558 -0.03281 0.15286 C -0.02951 0.1339 -0.03385 0.15541 -0.02847 0.13922 C -0.02708 0.13529 -0.02535 0.12719 -0.02535 0.12719 C -0.02483 0.1147 -0.02778 0.10106 -0.02396 0.0895 C -0.02396 0.08927 -0.00087 0.09713 -2.5E-6 0.09736 C 0.0118 0.10268 0.03733 0.09551 0.03733 0.09551 C 0.04583 0.08418 0.04149 0.08718 0.04913 0.08348 C 0.05382 0.07724 0.05608 0.07076 0.05972 0.06359 C 0.06128 0.05712 0.06719 0.04579 0.06719 0.04579 C 0.06528 0.02914 0.06649 0.03191 0.0566 0.02798 C 0.05156 0.02081 0.04132 0.01734 0.03437 0.01387 C 0.02344 0.00023 -0.00677 -0.0007 -0.01945 -0.00185 C -0.02135 0.00532 -0.02257 0.00393 -0.01788 0.00393 L -0.05677 0.00601 L 0.0283 0.07169 C -0.02934 0.01734 -0.02847 -0.01295 -0.02847 0.02197 L -0.0434 -0.00602 " pathEditMode="relative" ptsTypes="fffffffffffffffffffffffffffffffffffffffffffffffffffffffffffffffffffffffAAf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9800" y="1219200"/>
            <a:ext cx="32239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99FF99"/>
                </a:solidFill>
              </a:rPr>
              <a:t>Found in  1781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Found by William </a:t>
            </a:r>
            <a:r>
              <a:rPr lang="en-US" dirty="0" err="1" smtClean="0"/>
              <a:t>Hersehel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Found through a telescope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0" y="457200"/>
            <a:ext cx="774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Found</a:t>
            </a:r>
            <a:endParaRPr 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3 -0.15241 C 0.04375 -0.15171 0.03438 -0.15148 0.02483 -0.15056 C 0.01962 -0.15009 0.0132 -0.14662 0.00851 -0.14454 C -0.00868 -0.13691 -0.02656 -0.13275 -0.04375 -0.12465 C -0.06163 -0.1161 -0.07899 -0.10384 -0.09757 -0.09875 C -0.10295 -0.0939 -0.10816 -0.09274 -0.11389 -0.08881 C -0.13021 -0.07771 -0.14844 -0.071 -0.16458 -0.05897 C -0.20226 -0.03122 -0.22569 0.01804 -0.23785 0.07215 C -0.24062 0.10407 -0.24531 0.13529 -0.24826 0.16767 C -0.24878 0.17276 -0.24913 0.17807 -0.24965 0.18316 C -0.25069 0.19449 -0.25278 0.21716 -0.25278 0.21716 C -0.25069 0.28469 -0.25417 0.35176 -0.22882 0.41189 C -0.2066 0.46485 -0.17118 0.4815 -0.13038 0.49931 C -0.1092 0.50902 -0.08924 0.52313 -0.06771 0.53122 C -0.02326 0.5481 0.02188 0.5666 0.06823 0.57285 C 0.10521 0.5895 0.15 0.59436 0.18906 0.5969 C 0.23802 0.59482 0.28056 0.59505 0.32639 0.57886 C 0.31979 0.57632 0.32292 0.57956 0.32049 0.571 C 0.31788 0.56314 0.31302 0.54718 0.31302 0.54718 C 0.30851 0.51457 0.30625 0.48127 0.30399 0.44773 C 0.30469 0.34297 0.30399 0.24144 0.30851 0.13783 C 0.30747 0.09274 0.30712 0.04764 0.30556 0.00254 C 0.30556 0.00023 0.30434 0.00647 0.30399 0.00832 C 0.28802 0.08187 0.30799 -0.00069 0.29497 0.04024 C 0.2882 0.06128 0.28316 0.08279 0.27691 0.10407 C 0.25295 0.18871 0.21962 0.26688 0.19653 0.35245 C 0.17379 0.43617 0.18785 0.39038 0.16806 0.4815 C 0.1441 0.59436 0.12413 0.70906 0.11302 0.82562 C 0.10538 0.90495 0.10764 0.98797 0.09497 1.06591 C 0.09236 1.01989 0.0882 0.97456 0.08455 0.929 C 0.08212 0.86517 0.07778 0.80296 0.06962 0.74029 C 0.06806 0.71392 0.0632 0.68871 0.06076 0.66235 C 0.05521 0.60222 0.05365 0.54024 0.05035 0.47965 C 0.04896 0.45444 0.04844 0.42946 0.04722 0.40425 C 0.04601 0.38043 0.04445 0.35638 0.04288 0.33256 C 0.04236 0.3247 0.04132 0.30874 0.04132 0.30874 C 0.04219 0.21762 0.04427 0.12581 0.04427 0.03446 L 0.08021 0.03631 L 0.07708 0.05018 " pathEditMode="relative" ptsTypes="ffffffffffffffffffffffffffffffffffffAAA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69263">
            <a:off x="1863122" y="9303970"/>
            <a:ext cx="8820994" cy="562823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6000" y="3581400"/>
            <a:ext cx="36812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Some nights can last up to 40 years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Days last 17 hours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 diameter is 51,118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00400" y="1295400"/>
            <a:ext cx="1992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Days and diameter</a:t>
            </a:r>
            <a:endParaRPr lang="en-US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048 -1.22039 C -0.33802 -1.22849 -0.31337 -1.21785 -0.36215 -1.22456 C -0.36632 -1.22525 -0.36996 -1.22895 -0.37413 -1.23034 C -0.38437 -1.23728 -0.39548 -1.24121 -0.40555 -1.24838 C -0.4118 -1.25277 -0.42569 -1.26757 -0.43385 -1.27012 C -0.44114 -1.27983 -0.44983 -1.28214 -0.45781 -1.29001 C -0.47014 -1.30226 -0.4533 -1.29024 -0.46823 -1.29995 C -0.4776 -1.31915 -0.46128 -1.28746 -0.47864 -1.31383 C -0.48021 -1.31614 -0.48038 -1.31938 -0.4816 -1.32192 C -0.49167 -1.34088 -0.48038 -1.31313 -0.49062 -1.3358 C -0.49514 -1.34574 -0.49757 -1.35638 -0.49948 -1.36771 C -0.49896 -1.37234 -0.49948 -1.37742 -0.49809 -1.38159 C -0.49739 -1.38367 -0.49496 -1.3839 -0.49358 -1.38552 C -0.49201 -1.38737 -0.49062 -1.38968 -0.48906 -1.39153 C -0.48055 -1.40148 -0.46875 -1.41142 -0.45781 -1.41535 C -0.44878 -1.4327 -0.46059 -1.41258 -0.45035 -1.42322 C -0.44705 -1.42668 -0.44462 -1.43177 -0.44132 -1.43524 C -0.43941 -1.43732 -0.43733 -1.43917 -0.43542 -1.44125 C -0.43246 -1.45236 -0.42535 -1.46299 -0.42048 -1.47294 C -0.41944 -1.47502 -0.41805 -1.47664 -0.41753 -1.47895 C -0.41701 -1.48103 -0.41684 -1.48311 -0.41597 -1.48496 C -0.40851 -1.50208 -0.41458 -1.4845 -0.40694 -1.49884 C -0.39705 -1.51711 -0.41128 -1.49699 -0.39948 -1.51272 C -0.3908 -1.53631 -0.40226 -1.50855 -0.39201 -1.52474 C -0.39062 -1.52705 -0.39045 -1.53029 -0.38906 -1.53261 C -0.38785 -1.53446 -0.38594 -1.53492 -0.38455 -1.53654 C -0.38142 -1.54024 -0.37864 -1.54463 -0.37569 -1.54856 C -0.37101 -1.55481 -0.3684 -1.55989 -0.36215 -1.56244 C -0.35989 -1.56452 -0.35625 -1.56845 -0.3533 -1.56845 C -0.34635 -1.56845 -0.33958 -1.56013 -0.33385 -1.55643 C -0.33055 -1.55411 -0.32673 -1.55296 -0.32344 -1.55064 C -0.31441 -1.5518 -0.30781 -1.55296 -0.29948 -1.55643 C -0.28594 -1.56891 -0.2809 -1.5666 -0.26215 -1.56845 C -0.25173 -1.57285 -0.2434 -1.57493 -0.23246 -1.57631 C -0.21805 -1.57562 -0.20347 -1.57562 -0.18906 -1.57446 C -0.18316 -1.574 -0.17535 -1.56961 -0.16962 -1.56845 C -0.15121 -1.56452 -0.13246 -1.56013 -0.11441 -1.55458 C -0.10538 -1.54856 -0.09548 -1.54741 -0.08611 -1.54255 C -0.07708 -1.53792 -0.07101 -1.52682 -0.06215 -1.52266 C -0.05555 -1.51387 -0.05139 -1.50786 -0.04722 -1.49676 C -0.04774 -1.46762 -0.04896 -1.43848 -0.04878 -1.40934 C -0.04878 -1.40125 -0.05278 -1.33372 -0.04132 -1.30804 C -0.03385 -1.29139 -0.02292 -1.27798 -0.01441 -1.26225 C -0.01163 -1.25717 -0.01007 -1.25092 -0.00694 -1.2463 C -0.00399 -1.24213 0.00017 -1.24005 0.00347 -1.23635 C 0.01354 -1.22502 0.01111 -1.22502 0.01979 -1.21253 C 0.02309 -1.20767 0.03038 -1.19866 0.03038 -1.19866 C 0.0382 -1.17738 0.03038 -1.16142 0.02431 -1.14292 C 0.01945 -1.12835 0.01511 -1.11424 0.00799 -1.10129 C 0.00729 -1.09852 0.0033 -1.08256 0.00191 -1.07932 C -0.00486 -1.06336 -0.01458 -1.04949 -0.01892 -1.03168 C -0.01719 -1.02197 -0.01528 -1.01318 -0.01302 -1.0037 C -0.01354 -0.99699 -0.01267 -0.99005 -0.01441 -0.98381 C -0.02413 -0.95074 -0.05677 -0.94611 -0.07864 -0.94403 C -0.13229 -0.9246 -0.18455 -0.90356 -0.23976 -0.89454 C -0.2467 -0.89338 -0.25382 -0.89338 -0.26076 -0.89246 C -0.27673 -0.89107 -0.30851 -0.88853 -0.30851 -0.88853 C -0.32517 -0.88483 -0.3368 -0.88066 -0.35469 -0.88644 C -0.35677 -0.88714 -0.35208 -0.89107 -0.35035 -0.89246 C -0.34826 -0.89431 -0.33559 -0.89963 -0.33385 -0.90032 C -0.32344 -0.90425 -0.31337 -0.90633 -0.3026 -0.90841 C -0.29705 -0.90957 -0.28611 -0.91235 -0.28611 -0.91235 C -0.27899 -0.91859 -0.28316 -0.92738 -0.28906 -0.93409 C -0.3 -0.9468 -0.3151 -0.95929 -0.32795 -0.96808 C -0.38177 -1.00462 -0.43646 -1.03122 -0.49201 -1.06336 C -0.60069 -1.12627 -0.47795 -1.05596 -0.58177 -1.12118 C -0.59427 -1.12927 -0.60781 -1.13483 -0.62048 -1.14292 C -0.63125 -1.14986 -0.64097 -1.1598 -0.65173 -1.16674 C -0.66285 -1.17391 -0.67517 -1.17738 -0.68611 -1.18478 C -0.73733 -1.21901 -0.79722 -1.26087 -0.84427 -1.30596 C -0.85677 -1.31799 -0.87083 -1.32747 -0.8816 -1.34181 C -0.90746 -1.37627 -0.89549 -1.36332 -0.91597 -1.38344 C -0.92448 -1.42946 -0.92135 -1.40656 -0.91753 -1.49884 C -0.91719 -1.50878 -0.90799 -1.52081 -0.9026 -1.52659 C -0.87917 -1.5518 -0.84618 -1.55619 -0.81753 -1.56244 C -0.80451 -1.56521 -0.79167 -1.56845 -0.77864 -1.5703 C -0.76476 -1.57238 -0.75069 -1.57308 -0.7368 -1.57446 C -0.60781 -1.57261 -0.47951 -1.5629 -0.35035 -1.55851 C -0.32673 -1.55504 -0.30382 -1.54949 -0.28021 -1.54463 C -0.24114 -1.52613 -0.19739 -1.51572 -0.1816 -1.45698 C -0.17899 -1.44727 -0.1783 -1.43755 -0.17708 -1.42738 C -0.17569 -1.395 -0.17691 -1.36563 -0.1816 -1.33372 C -0.1842 -1.29671 -0.18489 -1.30203 -0.17864 -1.24838 C -0.17708 -1.23496 -0.17274 -1.23358 -0.16667 -1.22456 C -0.15364 -1.20513 -0.13837 -1.19449 -0.11892 -1.19056 C -0.10173 -1.18293 -0.11267 -1.18871 -0.12344 -1.18871 C -0.15382 -1.18871 -0.18403 -1.18732 -0.21441 -1.18663 C -0.23923 -1.18154 -0.26423 -1.1783 -0.28906 -1.17275 C -0.3 -1.16558 -0.30208 -1.16628 -0.30573 -1.15286 C -0.28542 -1.14454 -0.29687 -1.14847 -0.25035 -1.15495 C -0.18923 -1.1635 -0.10104 -1.20837 -0.06528 -1.28006 C -0.05746 -1.3247 -0.07292 -1.36147 -0.09809 -1.38945 C -0.13194 -1.42692 -0.17361 -1.45212 -0.21771 -1.45698 C -0.22048 -1.45767 -0.22465 -1.4623 -0.22639 -1.45906 C -0.22795 -1.45606 -0.22309 -1.45282 -0.22048 -1.4512 C -0.21267 -1.44657 -0.20364 -1.44819 -0.19514 -1.44704 C -0.13715 -1.45143 -0.08507 -1.46623 -0.02795 -1.47502 C 0.03767 -1.49676 0.01146 -1.49051 0.04965 -1.49884 C 0.05313 -1.50092 0.05677 -1.50277 0.06024 -1.50485 C 0.06233 -1.50601 0.06458 -1.51087 0.06615 -1.50878 C 0.06771 -1.5067 0.06424 -1.50347 0.0632 -1.50092 C 0.06458 -1.49028 0.06441 -1.47895 0.06754 -1.46901 C 0.07153 -1.45675 0.07847 -1.44657 0.08403 -1.43524 C 0.08663 -1.42969 0.0875 -1.42322 0.08993 -1.41743 C 0.09983 -1.39361 0.10781 -1.37419 0.11389 -1.34782 C 0.10781 -1.2944 0.1132 -1.3203 0.0974 -1.27012 C 0.09202 -1.253 0.09097 -1.23381 0.08559 -1.21646 C 0.07309 -1.17599 0.05417 -1.13945 0.04531 -1.09713 C 0.0467 -1.08996 0.04688 -1.08186 0.04965 -1.07539 C 0.05799 -1.0555 0.08281 -1.05666 0.09601 -1.0555 C 0.15313 -1.05804 0.21042 -1.05966 0.26754 -1.06336 C 0.27934 -1.06406 0.28924 -1.06891 0.29896 -1.07724 C 0.29288 -1.0858 0.28542 -1.08765 0.27656 -1.08927 C 0.23715 -1.0969 0.19636 -1.09921 0.15712 -1.10522 C 0.0934 -1.11494 0.03004 -1.13159 -0.03385 -1.13899 C -0.09826 -1.14662 -0.16337 -1.14662 -0.22795 -1.15286 C -0.24479 -1.1561 -0.26163 -1.16096 -0.27864 -1.16281 C -0.3717 -1.17275 -0.33229 -1.15448 -0.36215 -1.16882 C -0.35312 -1.18154 -0.33472 -1.18825 -0.32344 -1.19866 C -0.32118 -1.20074 -0.31979 -1.20444 -0.31753 -1.20652 C -0.31285 -1.21114 -0.30712 -1.21369 -0.3026 -1.21854 C -0.28611 -1.23612 -0.26649 -1.25115 -0.24601 -1.25832 C -0.24739 -1.27613 -0.24722 -1.26896 -0.24722 -1.28006 " pathEditMode="relative" ptsTypes="fffffffffffffffffffffff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3581400" y="166473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Greek  Mythology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24200" y="3657600"/>
            <a:ext cx="3169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Earth and Uranus are married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Titan killed Uranus 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daviddarling.info/images/Uranus_mo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3350"/>
            <a:ext cx="8839200" cy="751332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20544607">
            <a:off x="2819400" y="1143000"/>
            <a:ext cx="1750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FF66"/>
                </a:solidFill>
              </a:rPr>
              <a:t>Moons and rings</a:t>
            </a:r>
            <a:endParaRPr lang="en-US" dirty="0">
              <a:solidFill>
                <a:srgbClr val="66FF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792093">
            <a:off x="2918157" y="4084023"/>
            <a:ext cx="2773516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99FF66"/>
                </a:solidFill>
              </a:rPr>
              <a:t>10 rings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66FF66"/>
                </a:solidFill>
              </a:rPr>
              <a:t>Made smashed moons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66FF66"/>
                </a:solidFill>
              </a:rPr>
              <a:t>27 moons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838200"/>
            <a:ext cx="122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Other facts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90800" y="3733800"/>
            <a:ext cx="19823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7 planet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-350 </a:t>
            </a:r>
            <a:r>
              <a:rPr lang="en-US" dirty="0" err="1" smtClean="0"/>
              <a:t>degreas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Hollow 50 earths</a:t>
            </a:r>
            <a:endParaRPr lang="en-US" dirty="0"/>
          </a:p>
        </p:txBody>
      </p:sp>
      <p:pic>
        <p:nvPicPr>
          <p:cNvPr id="4" name="MSj00750560000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996 0.00694 0.00763 0.00347 0.05086 0 C 0.05746 -0.00046 0.07031 -0.00601 0.07031 -0.00601 C 0.0802 -0.00532 0.0901 -0.00532 0.1 -0.00393 C 0.11215 -0.00208 0.12187 0.00254 0.13437 0.00393 C 0.14965 0.00347 0.19444 0.00763 0.21805 -0.00185 C 0.22517 -0.00463 0.23177 -0.00879 0.23888 -0.0118 C 0.24531 -0.01758 0.25208 -0.02174 0.25972 -0.02382 C 0.26423 -0.02775 0.26875 -0.02983 0.27326 -0.03377 C 0.27517 -0.04741 0.27777 -0.06545 0.2717 -0.07748 C 0.2684 -0.08395 0.26336 -0.0895 0.25972 -0.09551 C 0.25312 -0.10638 0.24826 -0.1161 0.24045 -0.12512 C 0.23541 -0.1309 0.22691 -0.14662 0.21944 -0.14709 C 0.19201 -0.14847 0.16475 -0.14847 0.13732 -0.14917 C 0.12743 -0.15125 0.11736 -0.15241 0.10746 -0.15495 C 0.10538 -0.15541 0.10347 -0.15611 0.10156 -0.15703 C 0.09948 -0.15819 0.09774 -0.16027 0.09566 -0.16096 C 0.09132 -0.16235 0.08663 -0.16235 0.08211 -0.16304 C 0.05677 -0.17438 0.07638 -0.16721 0.021 -0.16489 C 0.00711 -0.15888 0.00295 -0.15287 -0.0073 -0.13922 C -0.00973 -0.12951 -0.01302 -0.12118 -0.01476 -0.11124 C -0.01424 -0.09921 -0.0158 -0.08626 -0.01181 -0.07562 C -0.00348 -0.05365 0.01961 -0.02868 0.03732 -0.02382 C 0.04583 -0.01804 0.05399 -0.01064 0.06284 -0.00601 C 0.0802 0.00301 0.09757 0.0111 0.11493 0.01989 C 0.11805 0.02151 0.121 0.02382 0.12395 0.0259 C 0.12656 0.02775 0.12882 0.03053 0.13142 0.03191 C 0.14305 0.03839 0.15555 0.04325 0.16718 0.04972 C 0.18507 0.05967 0.16718 0.05388 0.19409 0.06568 C 0.21875 0.07655 0.24323 0.0821 0.26875 0.08742 C 0.28385 0.08649 0.29444 0.08973 0.30607 0.07956 C 0.30937 0.06522 0.30243 0.05967 0.29566 0.04972 C 0.28437 0.03284 0.26753 0.02012 0.25225 0.00994 C 0.22152 -0.01041 0.19132 -0.03168 0.16128 -0.05365 C 0.14704 -0.06406 0.1309 -0.06984 0.11805 -0.08349 C 0.10694 -0.09505 0.10173 -0.10661 0.0927 -0.11933 C 0.08975 -0.13044 0.09444 -0.13205 0.10156 -0.13506 C 0.11232 -0.14501 0.1276 -0.14917 0.14045 -0.1531 C 0.18819 -0.1679 0.23159 -0.16582 0.28211 -0.16698 C 0.29757 -0.17391 0.29236 -0.16836 0.3 -0.179 C 0.3059 -0.2012 0.30121 -0.20629 0.28819 -0.22063 C 0.27708 -0.23289 0.26527 -0.24491 0.25382 -0.25648 C 0.24618 -0.26434 0.2368 -0.26758 0.22986 -0.27636 C 0.20902 -0.27428 0.18958 -0.2685 0.16875 -0.26642 C 0.15937 -0.26318 0.14982 -0.26365 0.14045 -0.26041 C 0.13437 -0.25833 0.12239 -0.25254 0.12239 -0.25254 C 0.11284 -0.24329 0.10225 -0.23751 0.09114 -0.23266 C 0.07621 -0.21855 0.06007 -0.20768 0.04479 -0.19473 C 0.04218 -0.19241 0.02934 -0.18062 0.02847 -0.17484 C 0.02777 -0.16975 0.02847 -0.16443 0.02847 -0.15911 L 0.25538 -0.08742 L 0.22847 -0.10546 L 0.01354 -0.09945 L 0 0 Z " pathEditMode="relative" ptsTypes="fffffffffffffffffffffffffffffffffffffffffffffffffAAAAf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481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66</Words>
  <Application>Microsoft Office PowerPoint</Application>
  <PresentationFormat>On-screen Show (4:3)</PresentationFormat>
  <Paragraphs>21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Uranus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Uranus</dc:title>
  <dc:creator>HENNEALE000</dc:creator>
  <cp:lastModifiedBy>HENNEALE000</cp:lastModifiedBy>
  <cp:revision>14</cp:revision>
  <dcterms:created xsi:type="dcterms:W3CDTF">2010-02-02T15:50:52Z</dcterms:created>
  <dcterms:modified xsi:type="dcterms:W3CDTF">2010-02-04T16:28:20Z</dcterms:modified>
</cp:coreProperties>
</file>